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319" r:id="rId3"/>
    <p:sldId id="317" r:id="rId4"/>
    <p:sldId id="318" r:id="rId5"/>
    <p:sldId id="320" r:id="rId6"/>
    <p:sldId id="322" r:id="rId7"/>
    <p:sldId id="321" r:id="rId8"/>
    <p:sldId id="323" r:id="rId9"/>
    <p:sldId id="324" r:id="rId10"/>
    <p:sldId id="325" r:id="rId11"/>
    <p:sldId id="326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319"/>
            <p14:sldId id="317"/>
            <p14:sldId id="318"/>
            <p14:sldId id="320"/>
            <p14:sldId id="322"/>
            <p14:sldId id="321"/>
            <p14:sldId id="323"/>
            <p14:sldId id="324"/>
            <p14:sldId id="325"/>
            <p14:sldId id="326"/>
          </p14:sldIdLst>
        </p14:section>
        <p14:section name="封底" id="{843E591D-6EE2-4691-951C-C0C689F22170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95320" autoAdjust="0"/>
  </p:normalViewPr>
  <p:slideViewPr>
    <p:cSldViewPr snapToGrid="0" showGuides="1">
      <p:cViewPr varScale="1">
        <p:scale>
          <a:sx n="65" d="100"/>
          <a:sy n="65" d="100"/>
        </p:scale>
        <p:origin x="226" y="-29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816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8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8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8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9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16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8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6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18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 smtClean="0"/>
              <a:t>深度学习生成二进制描述符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2020年8月9日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姓名 古雪峰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存在问题与解决方案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10</a:t>
            </a:fld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7195648" y="5462952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lio-sam</a:t>
            </a:r>
            <a:r>
              <a:rPr lang="zh-CN" altLang="en-US" dirty="0" smtClean="0"/>
              <a:t>开源代码融合</a:t>
            </a:r>
            <a:r>
              <a:rPr lang="en-US" altLang="zh-CN" dirty="0" smtClean="0"/>
              <a:t>GPS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IMU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里程计信息得到全局点云图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6003" y="546295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组合导航与激光雷达得到的全局点云过于粗糙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46" y="1609345"/>
            <a:ext cx="5238325" cy="362653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557990" y="31802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2"/>
          <a:stretch/>
        </p:blipFill>
        <p:spPr>
          <a:xfrm>
            <a:off x="225467" y="1609345"/>
            <a:ext cx="5054456" cy="36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存在</a:t>
            </a:r>
            <a:r>
              <a:rPr lang="zh-CN" altLang="en-US" dirty="0" smtClean="0"/>
              <a:t>问题与解决方案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11</a:t>
            </a:fld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394728" y="5851259"/>
            <a:ext cx="742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经纬度转局部坐标系得到的</a:t>
            </a:r>
            <a:r>
              <a:rPr lang="en-US" altLang="zh-CN" dirty="0" err="1" smtClean="0"/>
              <a:t>opendrive</a:t>
            </a:r>
            <a:r>
              <a:rPr lang="zh-CN" altLang="en-US" dirty="0" smtClean="0"/>
              <a:t>转换</a:t>
            </a:r>
            <a:r>
              <a:rPr lang="zh-CN" altLang="en-US" dirty="0" smtClean="0"/>
              <a:t>成经纬度的</a:t>
            </a:r>
            <a:r>
              <a:rPr lang="en-US" altLang="zh-CN" dirty="0" smtClean="0"/>
              <a:t>OSM</a:t>
            </a:r>
            <a:r>
              <a:rPr lang="zh-CN" altLang="en-US" dirty="0" smtClean="0"/>
              <a:t>地图有偏差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0" y="778218"/>
            <a:ext cx="9018740" cy="50730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39954" y="3073788"/>
            <a:ext cx="2152046" cy="1139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查看坐标系的转换</a:t>
            </a:r>
            <a:endParaRPr lang="en-US" altLang="zh-CN" dirty="0"/>
          </a:p>
          <a:p>
            <a:r>
              <a:rPr lang="zh-CN" altLang="en-US" dirty="0"/>
              <a:t>关系是否有误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9340167" y="3506274"/>
            <a:ext cx="657930" cy="274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/>
              <a:t>描述</a:t>
            </a:r>
            <a:r>
              <a:rPr lang="zh-CN" altLang="en-US" dirty="0" smtClean="0"/>
              <a:t>子二进制化的必要性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569512" y="998877"/>
            <a:ext cx="3395049" cy="5478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r>
              <a:rPr lang="en-US" altLang="zh-CN" dirty="0" smtClean="0"/>
              <a:t>          </a:t>
            </a:r>
            <a:r>
              <a:rPr lang="zh-CN" altLang="en-US" dirty="0" smtClean="0"/>
              <a:t>视觉</a:t>
            </a:r>
            <a:r>
              <a:rPr lang="en-US" altLang="zh-CN" dirty="0" smtClean="0"/>
              <a:t>SLAM</a:t>
            </a:r>
            <a:r>
              <a:rPr lang="zh-CN" altLang="en-US" dirty="0"/>
              <a:t>框架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87374" y="115174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2</a:t>
            </a:fld>
            <a:endParaRPr lang="zh-CN" altLang="en-US" sz="2400" dirty="0"/>
          </a:p>
        </p:txBody>
      </p:sp>
      <p:sp>
        <p:nvSpPr>
          <p:cNvPr id="4" name="圆角矩形 3"/>
          <p:cNvSpPr/>
          <p:nvPr/>
        </p:nvSpPr>
        <p:spPr>
          <a:xfrm>
            <a:off x="569512" y="2529191"/>
            <a:ext cx="226010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摄像头数据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656764" y="2529191"/>
            <a:ext cx="22643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前端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视觉里程计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630399" y="2529191"/>
            <a:ext cx="22740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后端</a:t>
            </a:r>
            <a:endParaRPr lang="en-US" altLang="zh-CN" dirty="0" smtClean="0"/>
          </a:p>
          <a:p>
            <a:pPr algn="ctr"/>
            <a:r>
              <a:rPr lang="zh-CN" altLang="en-US" dirty="0"/>
              <a:t>非线性优化</a:t>
            </a:r>
            <a:endParaRPr lang="en-US" altLang="zh-CN" dirty="0" smtClean="0"/>
          </a:p>
        </p:txBody>
      </p:sp>
      <p:sp>
        <p:nvSpPr>
          <p:cNvPr id="13" name="圆角矩形 12"/>
          <p:cNvSpPr/>
          <p:nvPr/>
        </p:nvSpPr>
        <p:spPr>
          <a:xfrm>
            <a:off x="9613762" y="2529191"/>
            <a:ext cx="227408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建图</a:t>
            </a:r>
            <a:endParaRPr lang="en-US" altLang="zh-CN" dirty="0" smtClean="0"/>
          </a:p>
        </p:txBody>
      </p:sp>
      <p:sp>
        <p:nvSpPr>
          <p:cNvPr id="14" name="圆角矩形 13"/>
          <p:cNvSpPr/>
          <p:nvPr/>
        </p:nvSpPr>
        <p:spPr>
          <a:xfrm>
            <a:off x="3656764" y="4416237"/>
            <a:ext cx="22643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回环检测</a:t>
            </a:r>
            <a:endParaRPr lang="en-US" altLang="zh-CN" dirty="0" smtClean="0"/>
          </a:p>
        </p:txBody>
      </p:sp>
      <p:sp>
        <p:nvSpPr>
          <p:cNvPr id="8" name="右箭头 7"/>
          <p:cNvSpPr/>
          <p:nvPr/>
        </p:nvSpPr>
        <p:spPr>
          <a:xfrm>
            <a:off x="2829619" y="2885539"/>
            <a:ext cx="827145" cy="163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930844" y="2883000"/>
            <a:ext cx="713528" cy="165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8904479" y="2883748"/>
            <a:ext cx="709283" cy="16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2700000">
            <a:off x="1680181" y="4136413"/>
            <a:ext cx="2044259" cy="204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上箭头 18"/>
          <p:cNvSpPr/>
          <p:nvPr/>
        </p:nvSpPr>
        <p:spPr>
          <a:xfrm>
            <a:off x="6024880" y="3515360"/>
            <a:ext cx="1910080" cy="1432560"/>
          </a:xfrm>
          <a:prstGeom prst="bentUpArrow">
            <a:avLst>
              <a:gd name="adj1" fmla="val 7270"/>
              <a:gd name="adj2" fmla="val 7269"/>
              <a:gd name="adj3" fmla="val 7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描述</a:t>
            </a:r>
            <a:r>
              <a:rPr lang="zh-CN" altLang="en-US" dirty="0"/>
              <a:t>子二进制化的</a:t>
            </a:r>
            <a:r>
              <a:rPr lang="zh-CN" altLang="en-US" dirty="0" smtClean="0"/>
              <a:t>必要性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319056" y="998877"/>
            <a:ext cx="3645505" cy="5478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CN" altLang="en-US" dirty="0" smtClean="0"/>
              <a:t>               基于</a:t>
            </a:r>
            <a:r>
              <a:rPr lang="zh-CN" altLang="en-US" dirty="0"/>
              <a:t>特征</a:t>
            </a:r>
            <a:r>
              <a:rPr lang="zh-CN" altLang="en-US" dirty="0" smtClean="0"/>
              <a:t>的</a:t>
            </a:r>
            <a:r>
              <a:rPr lang="zh-CN" altLang="en-US" dirty="0"/>
              <a:t>视觉里程计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87374" y="115174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3</a:t>
            </a:fld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3636535" y="2323518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特征描述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544" y="2324214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820993" y="2323518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  <a:r>
              <a:rPr lang="zh-CN" altLang="en-US" dirty="0" smtClean="0"/>
              <a:t>匹配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36535" y="3519200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浮点型描述子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636534" y="4594339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二进制描述子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14" idx="3"/>
            <a:endCxn id="13" idx="1"/>
          </p:cNvCxnSpPr>
          <p:nvPr/>
        </p:nvCxnSpPr>
        <p:spPr>
          <a:xfrm flipV="1">
            <a:off x="2319795" y="2605621"/>
            <a:ext cx="1316740" cy="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3" idx="3"/>
            <a:endCxn id="15" idx="1"/>
          </p:cNvCxnSpPr>
          <p:nvPr/>
        </p:nvCxnSpPr>
        <p:spPr>
          <a:xfrm>
            <a:off x="5377786" y="2605621"/>
            <a:ext cx="14432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820991" y="3519199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欧式距离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820992" y="4594338"/>
            <a:ext cx="1741251" cy="564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汉明距离</a:t>
            </a:r>
            <a:endParaRPr lang="zh-CN" altLang="en-US" dirty="0"/>
          </a:p>
        </p:txBody>
      </p:sp>
      <p:cxnSp>
        <p:nvCxnSpPr>
          <p:cNvPr id="36" name="肘形连接符 35"/>
          <p:cNvCxnSpPr>
            <a:stCxn id="21" idx="1"/>
            <a:endCxn id="22" idx="1"/>
          </p:cNvCxnSpPr>
          <p:nvPr/>
        </p:nvCxnSpPr>
        <p:spPr>
          <a:xfrm rot="10800000" flipV="1">
            <a:off x="3636535" y="3801302"/>
            <a:ext cx="1" cy="1075139"/>
          </a:xfrm>
          <a:prstGeom prst="bentConnector3">
            <a:avLst>
              <a:gd name="adj1" fmla="val 228601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1" idx="3"/>
            <a:endCxn id="33" idx="1"/>
          </p:cNvCxnSpPr>
          <p:nvPr/>
        </p:nvCxnSpPr>
        <p:spPr>
          <a:xfrm flipV="1">
            <a:off x="5377786" y="3801302"/>
            <a:ext cx="144320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34" idx="1"/>
          </p:cNvCxnSpPr>
          <p:nvPr/>
        </p:nvCxnSpPr>
        <p:spPr>
          <a:xfrm flipV="1">
            <a:off x="5377785" y="4876441"/>
            <a:ext cx="144320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形标注 52"/>
          <p:cNvSpPr/>
          <p:nvPr/>
        </p:nvSpPr>
        <p:spPr>
          <a:xfrm>
            <a:off x="8940284" y="4545895"/>
            <a:ext cx="2305456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异或操作速度更快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描述</a:t>
            </a:r>
            <a:r>
              <a:rPr lang="zh-CN" altLang="en-US" dirty="0"/>
              <a:t>子二进制化的</a:t>
            </a:r>
            <a:r>
              <a:rPr lang="zh-CN" altLang="en-US" dirty="0" smtClean="0"/>
              <a:t>必要性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319056" y="998877"/>
            <a:ext cx="3645505" cy="5478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r"/>
            <a:r>
              <a:rPr lang="zh-CN" altLang="en-US" dirty="0" smtClean="0"/>
              <a:t>基于</a:t>
            </a:r>
            <a:r>
              <a:rPr lang="zh-CN" altLang="en-US" dirty="0"/>
              <a:t>词</a:t>
            </a:r>
            <a:r>
              <a:rPr lang="zh-CN" altLang="en-US" dirty="0" smtClean="0"/>
              <a:t>袋模型的回环检测</a:t>
            </a:r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87374" y="115174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4</a:t>
            </a:fld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84695" y="2150797"/>
            <a:ext cx="65597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词袋：海量图片的特征聚类得到的一个图片特征字典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87374" y="3669296"/>
            <a:ext cx="65597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回环检测：根据词袋计算当前关键帧与过去关键帧的相似性</a:t>
            </a:r>
            <a:endParaRPr lang="zh-CN" altLang="en-US" dirty="0"/>
          </a:p>
        </p:txBody>
      </p:sp>
      <p:sp>
        <p:nvSpPr>
          <p:cNvPr id="24" name="椭圆形标注 23"/>
          <p:cNvSpPr/>
          <p:nvPr/>
        </p:nvSpPr>
        <p:spPr>
          <a:xfrm>
            <a:off x="7665960" y="3414409"/>
            <a:ext cx="4221239" cy="144942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二进制描述子可以减少回环检测的计算量，达到实时性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4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</a:t>
            </a:r>
            <a:r>
              <a:rPr lang="zh-CN" altLang="en-US" dirty="0" smtClean="0"/>
              <a:t>描述</a:t>
            </a:r>
            <a:r>
              <a:rPr lang="zh-CN" altLang="en-US" dirty="0"/>
              <a:t>子二进制</a:t>
            </a:r>
            <a:r>
              <a:rPr lang="zh-CN" altLang="en-US" dirty="0" smtClean="0"/>
              <a:t>化的步骤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319056" y="998877"/>
            <a:ext cx="3645505" cy="5478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zh-CN" altLang="en-US" dirty="0" smtClean="0"/>
              <a:t>               实现步骤</a:t>
            </a:r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87374" y="115174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5</a:t>
            </a:fld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79353" y="2748064"/>
            <a:ext cx="283074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查阅相关论文，看一下别人怎么实现二进制的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616189" y="2684834"/>
            <a:ext cx="6949998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将</a:t>
            </a:r>
            <a:r>
              <a:rPr lang="en-US" altLang="zh-CN" dirty="0" smtClean="0"/>
              <a:t>Adaptive-scale descriptor</a:t>
            </a:r>
            <a:r>
              <a:rPr lang="zh-CN" altLang="en-US" dirty="0"/>
              <a:t>加</a:t>
            </a:r>
            <a:r>
              <a:rPr lang="zh-CN" altLang="en-US" dirty="0" smtClean="0"/>
              <a:t>一层网络进行描述子的二进制化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最终实现实时</a:t>
            </a:r>
            <a:r>
              <a:rPr lang="en-US" altLang="zh-CN" dirty="0" smtClean="0"/>
              <a:t>ASD-SLAM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Binary ASD-SLAM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BASD-SLAM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将系统运行到</a:t>
            </a:r>
            <a:r>
              <a:rPr lang="en-US" altLang="zh-CN" dirty="0" smtClean="0"/>
              <a:t>TX2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4" idx="3"/>
            <a:endCxn id="12" idx="1"/>
          </p:cNvCxnSpPr>
          <p:nvPr/>
        </p:nvCxnSpPr>
        <p:spPr>
          <a:xfrm>
            <a:off x="3810102" y="3205264"/>
            <a:ext cx="806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 smtClean="0"/>
              <a:t>高精度地图制作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2020年8月9日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姓名 古雪峰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3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实现路径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7</a:t>
            </a:fld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225431" y="929019"/>
            <a:ext cx="55645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利用组合导航将激光雷达数据转换到东北天坐标系下（给定一个经纬度原点的笛卡尔坐标系）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225431" y="3674590"/>
            <a:ext cx="5564554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开源软件将</a:t>
            </a:r>
            <a:r>
              <a:rPr lang="en-US" altLang="zh-CN" dirty="0" err="1" smtClean="0"/>
              <a:t>opendrive</a:t>
            </a:r>
            <a:r>
              <a:rPr lang="zh-CN" altLang="en-US" dirty="0" smtClean="0"/>
              <a:t>转换为</a:t>
            </a:r>
            <a:r>
              <a:rPr lang="en-US" altLang="zh-CN" dirty="0" err="1" smtClean="0"/>
              <a:t>osm</a:t>
            </a:r>
            <a:r>
              <a:rPr lang="zh-CN" altLang="en-US" dirty="0" smtClean="0"/>
              <a:t>（因为</a:t>
            </a:r>
            <a:r>
              <a:rPr lang="en-US" altLang="zh-CN" dirty="0" err="1" smtClean="0"/>
              <a:t>osm</a:t>
            </a:r>
            <a:r>
              <a:rPr lang="zh-CN" altLang="en-US" dirty="0" smtClean="0"/>
              <a:t>有开源的地图使用代码可以用，</a:t>
            </a:r>
            <a:r>
              <a:rPr lang="en-US" altLang="zh-CN" dirty="0" err="1" smtClean="0"/>
              <a:t>opendrive</a:t>
            </a:r>
            <a:r>
              <a:rPr lang="zh-CN" altLang="en-US" dirty="0" smtClean="0"/>
              <a:t>没找到）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225431" y="2299717"/>
            <a:ext cx="55645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</a:t>
            </a:r>
            <a:r>
              <a:rPr lang="en-US" altLang="zh-CN" dirty="0" smtClean="0"/>
              <a:t>roadrunner</a:t>
            </a:r>
            <a:r>
              <a:rPr lang="zh-CN" altLang="en-US" dirty="0" smtClean="0"/>
              <a:t>转件将道路从点云里面提取出来，生成</a:t>
            </a:r>
            <a:r>
              <a:rPr lang="en-US" altLang="zh-CN" dirty="0" err="1" smtClean="0"/>
              <a:t>opendrive</a:t>
            </a:r>
            <a:r>
              <a:rPr lang="zh-CN" altLang="en-US" dirty="0" smtClean="0"/>
              <a:t>文件（东北天的笛卡尔坐标系）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25431" y="5175923"/>
            <a:ext cx="5564554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开源的</a:t>
            </a:r>
            <a:r>
              <a:rPr lang="en-US" altLang="zh-CN" dirty="0" err="1" smtClean="0"/>
              <a:t>osm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lanelet2</a:t>
            </a:r>
            <a:r>
              <a:rPr lang="zh-CN" altLang="en-US" dirty="0" smtClean="0"/>
              <a:t>可以实现地图的</a:t>
            </a:r>
            <a:r>
              <a:rPr lang="zh-CN" altLang="en-US" dirty="0" smtClean="0"/>
              <a:t>利用，比如地图的可视化，全局路径的规划</a:t>
            </a:r>
            <a:endParaRPr lang="zh-CN" altLang="en-US" dirty="0"/>
          </a:p>
        </p:txBody>
      </p:sp>
      <p:cxnSp>
        <p:nvCxnSpPr>
          <p:cNvPr id="24" name="直接箭头连接符 23"/>
          <p:cNvCxnSpPr>
            <a:stCxn id="4" idx="2"/>
            <a:endCxn id="13" idx="0"/>
          </p:cNvCxnSpPr>
          <p:nvPr/>
        </p:nvCxnSpPr>
        <p:spPr>
          <a:xfrm>
            <a:off x="5007708" y="1843419"/>
            <a:ext cx="0" cy="456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3" idx="2"/>
            <a:endCxn id="12" idx="0"/>
          </p:cNvCxnSpPr>
          <p:nvPr/>
        </p:nvCxnSpPr>
        <p:spPr>
          <a:xfrm>
            <a:off x="5007708" y="3214117"/>
            <a:ext cx="0" cy="460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2"/>
            <a:endCxn id="15" idx="0"/>
          </p:cNvCxnSpPr>
          <p:nvPr/>
        </p:nvCxnSpPr>
        <p:spPr>
          <a:xfrm>
            <a:off x="5007708" y="4715450"/>
            <a:ext cx="0" cy="460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阶段成果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8</a:t>
            </a:fld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075351" y="554501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组合导航与激光雷达得到全局点云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507567" y="5545015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学弟的</a:t>
            </a:r>
            <a:r>
              <a:rPr lang="en-US" altLang="zh-CN" dirty="0" smtClean="0"/>
              <a:t>roadrunner</a:t>
            </a:r>
            <a:r>
              <a:rPr lang="zh-CN" altLang="en-US" dirty="0" smtClean="0"/>
              <a:t>提取点云数据生成</a:t>
            </a:r>
            <a:r>
              <a:rPr lang="en-US" altLang="zh-CN" dirty="0" err="1" smtClean="0"/>
              <a:t>opendrive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10727"/>
          <a:stretch/>
        </p:blipFill>
        <p:spPr>
          <a:xfrm>
            <a:off x="374388" y="794468"/>
            <a:ext cx="5258994" cy="4478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r="13577"/>
          <a:stretch/>
        </p:blipFill>
        <p:spPr>
          <a:xfrm rot="10800000">
            <a:off x="6198523" y="794468"/>
            <a:ext cx="5471272" cy="44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阶段成果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9BB67-7DB8-4BEB-BA2E-F6ECD1400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z="2400" smtClean="0"/>
              <a:pPr/>
              <a:t>9</a:t>
            </a:fld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058432" y="579442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Opendrive</a:t>
            </a:r>
            <a:r>
              <a:rPr lang="zh-CN" altLang="en-US" dirty="0" smtClean="0"/>
              <a:t>转换得到的</a:t>
            </a:r>
            <a:r>
              <a:rPr lang="en-US" altLang="zh-CN" dirty="0" smtClean="0"/>
              <a:t>OSM</a:t>
            </a:r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t="12420" r="27774" b="1735"/>
          <a:stretch/>
        </p:blipFill>
        <p:spPr>
          <a:xfrm>
            <a:off x="555117" y="1064497"/>
            <a:ext cx="4893675" cy="44922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3" t="8096" r="16586" b="1944"/>
          <a:stretch/>
        </p:blipFill>
        <p:spPr>
          <a:xfrm>
            <a:off x="5889663" y="1064496"/>
            <a:ext cx="5929418" cy="44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</TotalTime>
  <Words>393</Words>
  <Application>Microsoft Office PowerPoint</Application>
  <PresentationFormat>宽屏</PresentationFormat>
  <Paragraphs>72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微软雅黑</vt:lpstr>
      <vt:lpstr>Arial</vt:lpstr>
      <vt:lpstr>Office 主题​​</vt:lpstr>
      <vt:lpstr>深度学习生成二进制描述符</vt:lpstr>
      <vt:lpstr>PowerPoint 演示文稿</vt:lpstr>
      <vt:lpstr>PowerPoint 演示文稿</vt:lpstr>
      <vt:lpstr>PowerPoint 演示文稿</vt:lpstr>
      <vt:lpstr>PowerPoint 演示文稿</vt:lpstr>
      <vt:lpstr>高精度地图制作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gxf</cp:lastModifiedBy>
  <cp:revision>213</cp:revision>
  <dcterms:created xsi:type="dcterms:W3CDTF">2019-01-23T14:14:04Z</dcterms:created>
  <dcterms:modified xsi:type="dcterms:W3CDTF">2020-08-09T05:40:31Z</dcterms:modified>
</cp:coreProperties>
</file>